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7" d="100"/>
          <a:sy n="77" d="100"/>
        </p:scale>
        <p:origin x="-3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A83BE0-2429-4BEE-AD30-6BCD04EA2F72}" type="datetimeFigureOut">
              <a:rPr lang="en-US" smtClean="0"/>
              <a:pPr/>
              <a:t>7/27/2015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AA83BE0-2429-4BEE-AD30-6BCD04EA2F72}" type="datetimeFigureOut">
              <a:rPr lang="en-US" smtClean="0"/>
              <a:pPr/>
              <a:t>7/27/2015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AA83BE0-2429-4BEE-AD30-6BCD04EA2F72}" type="datetimeFigureOut">
              <a:rPr lang="en-US" smtClean="0"/>
              <a:pPr/>
              <a:t>7/27/2015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AA83BE0-2429-4BEE-AD30-6BCD04EA2F72}" type="datetimeFigureOut">
              <a:rPr lang="en-US" smtClean="0"/>
              <a:pPr/>
              <a:t>7/27/2015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A83BE0-2429-4BEE-AD30-6BCD04EA2F72}" type="datetimeFigureOut">
              <a:rPr lang="en-US" smtClean="0"/>
              <a:pPr/>
              <a:t>7/27/2015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A83BE0-2429-4BEE-AD30-6BCD04EA2F72}" type="datetimeFigureOut">
              <a:rPr lang="en-US" smtClean="0"/>
              <a:pPr/>
              <a:t>7/27/2015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A83BE0-2429-4BEE-AD30-6BCD04EA2F72}" type="datetimeFigureOut">
              <a:rPr lang="en-US" smtClean="0"/>
              <a:pPr/>
              <a:t>7/27/2015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67F296A-1901-473D-A55E-FB9E12274C60}"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A83BE0-2429-4BEE-AD30-6BCD04EA2F72}" type="datetimeFigureOut">
              <a:rPr lang="en-US" smtClean="0"/>
              <a:pPr/>
              <a:t>7/27/2015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7F296A-1901-473D-A55E-FB9E12274C60}"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"To </a:t>
            </a:r>
            <a:r>
              <a:rPr lang="en-GB" dirty="0"/>
              <a:t>produce high-quality, low cost, easy to use products that incorporate high technology for the individual. We are proving that high technology does not have to be intimidating for </a:t>
            </a:r>
            <a:r>
              <a:rPr lang="en-GB" dirty="0" smtClean="0"/>
              <a:t>non-computer </a:t>
            </a:r>
            <a:r>
              <a:rPr lang="en-GB" dirty="0"/>
              <a:t>experts."</a:t>
            </a:r>
            <a:br>
              <a:rPr lang="en-GB" dirty="0"/>
            </a:b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 “Our </a:t>
            </a:r>
            <a:r>
              <a:rPr lang="en-GB" dirty="0"/>
              <a:t>vision is to be the world's best quick service restaurant experience. Being the best means providing outstanding quality, service, cleanliness, and value, so that we make every customer in every restaurant smile."</a:t>
            </a:r>
            <a:br>
              <a:rPr lang="en-GB" dirty="0"/>
            </a:br>
            <a:endParaRPr lang="en-GB"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GB" dirty="0" smtClean="0"/>
              <a:t>"</a:t>
            </a:r>
            <a:r>
              <a:rPr lang="en-GB" dirty="0"/>
              <a:t>To lead in corporate citizenship through proactive programs that reflect caring for the world family of </a:t>
            </a:r>
            <a:r>
              <a:rPr lang="en-GB" dirty="0" smtClean="0"/>
              <a:t>…., </a:t>
            </a:r>
            <a:r>
              <a:rPr lang="en-GB" dirty="0"/>
              <a:t>our teammates, our consumers, and those who provide services to </a:t>
            </a:r>
            <a:r>
              <a:rPr lang="en-GB" dirty="0" smtClean="0"/>
              <a:t>…."</a:t>
            </a:r>
            <a:r>
              <a:rPr lang="en-GB" dirty="0"/>
              <a:t/>
            </a:r>
            <a:br>
              <a:rPr lang="en-GB" dirty="0"/>
            </a:b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857232"/>
            <a:ext cx="8229600" cy="1143000"/>
          </a:xfrm>
        </p:spPr>
        <p:txBody>
          <a:bodyPr>
            <a:normAutofit fontScale="90000"/>
          </a:bodyPr>
          <a:lstStyle/>
          <a:p>
            <a:r>
              <a:rPr lang="en-GB" dirty="0" smtClean="0"/>
              <a:t/>
            </a:r>
            <a:br>
              <a:rPr lang="en-GB" dirty="0" smtClean="0"/>
            </a:br>
            <a:r>
              <a:rPr lang="en-GB" dirty="0" smtClean="0"/>
              <a:t>Our mission at ….’s is to always deliver the ‘….’s experience’ to our customers</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214422"/>
            <a:ext cx="8229600" cy="1143000"/>
          </a:xfrm>
        </p:spPr>
        <p:txBody>
          <a:bodyPr>
            <a:normAutofit fontScale="90000"/>
          </a:bodyPr>
          <a:lstStyle/>
          <a:p>
            <a:r>
              <a:rPr lang="en-GB" b="1" dirty="0"/>
              <a:t/>
            </a:r>
            <a:br>
              <a:rPr lang="en-GB" b="1" dirty="0"/>
            </a:br>
            <a:r>
              <a:rPr lang="en-GB" b="1" dirty="0" smtClean="0"/>
              <a:t/>
            </a:r>
            <a:br>
              <a:rPr lang="en-GB" b="1" dirty="0" smtClean="0"/>
            </a:br>
            <a:r>
              <a:rPr lang="en-GB" dirty="0" smtClean="0"/>
              <a:t>Our mission: to inspire and nurture the human spirit – one person, one cup and one neighbourhood at a time</a:t>
            </a:r>
            <a:br>
              <a:rPr lang="en-GB" dirty="0" smtClean="0"/>
            </a:br>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0034" y="1000108"/>
            <a:ext cx="8229600" cy="1143000"/>
          </a:xfrm>
        </p:spPr>
        <p:txBody>
          <a:bodyPr>
            <a:normAutofit fontScale="90000"/>
          </a:bodyPr>
          <a:lstStyle/>
          <a:p>
            <a:r>
              <a:rPr lang="en-GB" b="1" smtClean="0"/>
              <a:t/>
            </a:r>
            <a:br>
              <a:rPr lang="en-GB" b="1" smtClean="0"/>
            </a:br>
            <a:r>
              <a:rPr lang="en-GB" b="1" smtClean="0"/>
              <a:t/>
            </a:r>
            <a:br>
              <a:rPr lang="en-GB" b="1" smtClean="0"/>
            </a:br>
            <a:r>
              <a:rPr lang="en-GB" b="1"/>
              <a:t/>
            </a:r>
            <a:br>
              <a:rPr lang="en-GB" b="1"/>
            </a:br>
            <a:r>
              <a:rPr lang="en-GB" b="1" smtClean="0"/>
              <a:t>"</a:t>
            </a:r>
            <a:r>
              <a:rPr lang="en-GB" b="1" dirty="0" smtClean="0"/>
              <a:t>We create happiness by providing the finest in entertainment for people of all ages, everywhere."</a:t>
            </a:r>
            <a:r>
              <a:rPr lang="en-GB" dirty="0" smtClean="0"/>
              <a:t/>
            </a:r>
            <a:br>
              <a:rPr lang="en-GB" dirty="0" smtClean="0"/>
            </a:br>
            <a:endParaRPr lang="en-GB" b="1"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108</Words>
  <Application>Microsoft Office PowerPoint</Application>
  <PresentationFormat>On-screen Show (4:3)</PresentationFormat>
  <Paragraphs>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"To produce high-quality, low cost, easy to use products that incorporate high technology for the individual. We are proving that high technology does not have to be intimidating for non-computer experts." </vt:lpstr>
      <vt:lpstr> “Our vision is to be the world's best quick service restaurant experience. Being the best means providing outstanding quality, service, cleanliness, and value, so that we make every customer in every restaurant smile." </vt:lpstr>
      <vt:lpstr>"To lead in corporate citizenship through proactive programs that reflect caring for the world family of …., our teammates, our consumers, and those who provide services to …." </vt:lpstr>
      <vt:lpstr> Our mission at ….’s is to always deliver the ‘….’s experience’ to our customers</vt:lpstr>
      <vt:lpstr>  Our mission: to inspire and nurture the human spirit – one person, one cup and one neighbourhood at a time </vt:lpstr>
      <vt:lpstr>   "We create happiness by providing the finest in entertainment for people of all ages, everywhere." </vt:lpstr>
    </vt:vector>
  </TitlesOfParts>
  <Company>RM plc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APPLE- "To produce high-quality, low cost, easy to use products that incorporate high technology for the individual. We are proving that high technology does not have to be intimidating for noncomputer experts."</dc:title>
  <dc:creator>06ahmeds</dc:creator>
  <cp:lastModifiedBy> </cp:lastModifiedBy>
  <cp:revision>4</cp:revision>
  <dcterms:created xsi:type="dcterms:W3CDTF">2011-01-07T09:43:19Z</dcterms:created>
  <dcterms:modified xsi:type="dcterms:W3CDTF">2015-07-27T13:03:01Z</dcterms:modified>
</cp:coreProperties>
</file>